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879725" cy="4319588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4" userDrawn="1">
          <p15:clr>
            <a:srgbClr val="A4A3A4"/>
          </p15:clr>
        </p15:guide>
        <p15:guide id="2" pos="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EE3"/>
    <a:srgbClr val="533C2E"/>
    <a:srgbClr val="003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67" autoAdjust="0"/>
    <p:restoredTop sz="94660"/>
  </p:normalViewPr>
  <p:slideViewPr>
    <p:cSldViewPr snapToGrid="0" showGuides="1">
      <p:cViewPr>
        <p:scale>
          <a:sx n="200" d="100"/>
          <a:sy n="200" d="100"/>
        </p:scale>
        <p:origin x="1728" y="96"/>
      </p:cViewPr>
      <p:guideLst>
        <p:guide orient="horz" pos="1394"/>
        <p:guide pos="8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A7D62-4AAF-4FA6-B141-7479FC95778C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B09F9-8C04-4319-8517-D03A05267AB3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3337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1pPr>
    <a:lvl2pPr marL="167005" algn="l" defTabSz="33337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2pPr>
    <a:lvl3pPr marL="333375" algn="l" defTabSz="33337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3pPr>
    <a:lvl4pPr marL="500380" algn="l" defTabSz="33337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4pPr>
    <a:lvl5pPr marL="666750" algn="l" defTabSz="33337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5pPr>
    <a:lvl6pPr marL="833755" algn="l" defTabSz="33337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6pPr>
    <a:lvl7pPr marL="1000760" algn="l" defTabSz="33337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7pPr>
    <a:lvl8pPr marL="1167130" algn="l" defTabSz="33337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8pPr>
    <a:lvl9pPr marL="1334135" algn="l" defTabSz="333375" rtl="0" eaLnBrk="1" latinLnBrk="0" hangingPunct="1">
      <a:defRPr sz="4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0300" y="1143000"/>
            <a:ext cx="2057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B09F9-8C04-4319-8517-D03A05267AB3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80" y="706933"/>
            <a:ext cx="2447766" cy="1503857"/>
          </a:xfrm>
        </p:spPr>
        <p:txBody>
          <a:bodyPr anchor="b"/>
          <a:lstStyle>
            <a:lvl1pPr algn="ctr">
              <a:defRPr sz="1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66" y="2268784"/>
            <a:ext cx="2159794" cy="1042900"/>
          </a:xfrm>
        </p:spPr>
        <p:txBody>
          <a:bodyPr/>
          <a:lstStyle>
            <a:lvl1pPr marL="0" indent="0" algn="ctr">
              <a:buNone/>
              <a:defRPr sz="755"/>
            </a:lvl1pPr>
            <a:lvl2pPr marL="144145" indent="0" algn="ctr">
              <a:buNone/>
              <a:defRPr sz="630"/>
            </a:lvl2pPr>
            <a:lvl3pPr marL="287655" indent="0" algn="ctr">
              <a:buNone/>
              <a:defRPr sz="565"/>
            </a:lvl3pPr>
            <a:lvl4pPr marL="431800" indent="0" algn="ctr">
              <a:buNone/>
              <a:defRPr sz="505"/>
            </a:lvl4pPr>
            <a:lvl5pPr marL="575945" indent="0" algn="ctr">
              <a:buNone/>
              <a:defRPr sz="505"/>
            </a:lvl5pPr>
            <a:lvl6pPr marL="720090" indent="0" algn="ctr">
              <a:buNone/>
              <a:defRPr sz="505"/>
            </a:lvl6pPr>
            <a:lvl7pPr marL="863600" indent="0" algn="ctr">
              <a:buNone/>
              <a:defRPr sz="505"/>
            </a:lvl7pPr>
            <a:lvl8pPr marL="1007745" indent="0" algn="ctr">
              <a:buNone/>
              <a:defRPr sz="505"/>
            </a:lvl8pPr>
            <a:lvl9pPr marL="1151890" indent="0" algn="ctr">
              <a:buNone/>
              <a:defRPr sz="50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0803" y="229978"/>
            <a:ext cx="620941" cy="36606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97981" y="229978"/>
            <a:ext cx="1826826" cy="366065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1" y="1076899"/>
            <a:ext cx="2483763" cy="179682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6481" y="2890725"/>
            <a:ext cx="2483763" cy="944910"/>
          </a:xfrm>
        </p:spPr>
        <p:txBody>
          <a:bodyPr/>
          <a:lstStyle>
            <a:lvl1pPr marL="0" indent="0">
              <a:buNone/>
              <a:defRPr sz="755">
                <a:solidFill>
                  <a:schemeClr val="tx1"/>
                </a:solidFill>
              </a:defRPr>
            </a:lvl1pPr>
            <a:lvl2pPr marL="144145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2pPr>
            <a:lvl3pPr marL="287655" indent="0">
              <a:buNone/>
              <a:defRPr sz="565">
                <a:solidFill>
                  <a:schemeClr val="tx1">
                    <a:tint val="75000"/>
                  </a:schemeClr>
                </a:solidFill>
              </a:defRPr>
            </a:lvl3pPr>
            <a:lvl4pPr marL="431800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4pPr>
            <a:lvl5pPr marL="57594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5pPr>
            <a:lvl6pPr marL="720090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6pPr>
            <a:lvl7pPr marL="863600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7pPr>
            <a:lvl8pPr marL="1007745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8pPr>
            <a:lvl9pPr marL="1151890" indent="0">
              <a:buNone/>
              <a:defRPr sz="5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7981" y="1149890"/>
            <a:ext cx="1223883" cy="27407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57861" y="1149890"/>
            <a:ext cx="1223883" cy="27407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6" y="229979"/>
            <a:ext cx="2483763" cy="8349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8357" y="1058899"/>
            <a:ext cx="1218258" cy="518950"/>
          </a:xfrm>
        </p:spPr>
        <p:txBody>
          <a:bodyPr anchor="b"/>
          <a:lstStyle>
            <a:lvl1pPr marL="0" indent="0">
              <a:buNone/>
              <a:defRPr sz="755" b="1"/>
            </a:lvl1pPr>
            <a:lvl2pPr marL="144145" indent="0">
              <a:buNone/>
              <a:defRPr sz="630" b="1"/>
            </a:lvl2pPr>
            <a:lvl3pPr marL="287655" indent="0">
              <a:buNone/>
              <a:defRPr sz="565" b="1"/>
            </a:lvl3pPr>
            <a:lvl4pPr marL="431800" indent="0">
              <a:buNone/>
              <a:defRPr sz="505" b="1"/>
            </a:lvl4pPr>
            <a:lvl5pPr marL="575945" indent="0">
              <a:buNone/>
              <a:defRPr sz="505" b="1"/>
            </a:lvl5pPr>
            <a:lvl6pPr marL="720090" indent="0">
              <a:buNone/>
              <a:defRPr sz="505" b="1"/>
            </a:lvl6pPr>
            <a:lvl7pPr marL="863600" indent="0">
              <a:buNone/>
              <a:defRPr sz="505" b="1"/>
            </a:lvl7pPr>
            <a:lvl8pPr marL="1007745" indent="0">
              <a:buNone/>
              <a:defRPr sz="505" b="1"/>
            </a:lvl8pPr>
            <a:lvl9pPr marL="1151890" indent="0">
              <a:buNone/>
              <a:defRPr sz="50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8357" y="1577849"/>
            <a:ext cx="1218258" cy="232077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457861" y="1058899"/>
            <a:ext cx="1224258" cy="518950"/>
          </a:xfrm>
        </p:spPr>
        <p:txBody>
          <a:bodyPr anchor="b"/>
          <a:lstStyle>
            <a:lvl1pPr marL="0" indent="0">
              <a:buNone/>
              <a:defRPr sz="755" b="1"/>
            </a:lvl1pPr>
            <a:lvl2pPr marL="144145" indent="0">
              <a:buNone/>
              <a:defRPr sz="630" b="1"/>
            </a:lvl2pPr>
            <a:lvl3pPr marL="287655" indent="0">
              <a:buNone/>
              <a:defRPr sz="565" b="1"/>
            </a:lvl3pPr>
            <a:lvl4pPr marL="431800" indent="0">
              <a:buNone/>
              <a:defRPr sz="505" b="1"/>
            </a:lvl4pPr>
            <a:lvl5pPr marL="575945" indent="0">
              <a:buNone/>
              <a:defRPr sz="505" b="1"/>
            </a:lvl5pPr>
            <a:lvl6pPr marL="720090" indent="0">
              <a:buNone/>
              <a:defRPr sz="505" b="1"/>
            </a:lvl6pPr>
            <a:lvl7pPr marL="863600" indent="0">
              <a:buNone/>
              <a:defRPr sz="505" b="1"/>
            </a:lvl7pPr>
            <a:lvl8pPr marL="1007745" indent="0">
              <a:buNone/>
              <a:defRPr sz="505" b="1"/>
            </a:lvl8pPr>
            <a:lvl9pPr marL="1151890" indent="0">
              <a:buNone/>
              <a:defRPr sz="50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457861" y="1577849"/>
            <a:ext cx="1224258" cy="232077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6" y="287972"/>
            <a:ext cx="928786" cy="1007904"/>
          </a:xfrm>
        </p:spPr>
        <p:txBody>
          <a:bodyPr anchor="b"/>
          <a:lstStyle>
            <a:lvl1pPr>
              <a:defRPr sz="10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24258" y="621942"/>
            <a:ext cx="1457861" cy="3069707"/>
          </a:xfrm>
        </p:spPr>
        <p:txBody>
          <a:bodyPr/>
          <a:lstStyle>
            <a:lvl1pPr>
              <a:defRPr sz="1010"/>
            </a:lvl1pPr>
            <a:lvl2pPr>
              <a:defRPr sz="880"/>
            </a:lvl2pPr>
            <a:lvl3pPr>
              <a:defRPr sz="755"/>
            </a:lvl3pPr>
            <a:lvl4pPr>
              <a:defRPr sz="630"/>
            </a:lvl4pPr>
            <a:lvl5pPr>
              <a:defRPr sz="630"/>
            </a:lvl5pPr>
            <a:lvl6pPr>
              <a:defRPr sz="630"/>
            </a:lvl6pPr>
            <a:lvl7pPr>
              <a:defRPr sz="630"/>
            </a:lvl7pPr>
            <a:lvl8pPr>
              <a:defRPr sz="630"/>
            </a:lvl8pPr>
            <a:lvl9pPr>
              <a:defRPr sz="63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8356" y="1295877"/>
            <a:ext cx="928786" cy="2400771"/>
          </a:xfrm>
        </p:spPr>
        <p:txBody>
          <a:bodyPr/>
          <a:lstStyle>
            <a:lvl1pPr marL="0" indent="0">
              <a:buNone/>
              <a:defRPr sz="505"/>
            </a:lvl1pPr>
            <a:lvl2pPr marL="144145" indent="0">
              <a:buNone/>
              <a:defRPr sz="440"/>
            </a:lvl2pPr>
            <a:lvl3pPr marL="287655" indent="0">
              <a:buNone/>
              <a:defRPr sz="380"/>
            </a:lvl3pPr>
            <a:lvl4pPr marL="431800" indent="0">
              <a:buNone/>
              <a:defRPr sz="315"/>
            </a:lvl4pPr>
            <a:lvl5pPr marL="575945" indent="0">
              <a:buNone/>
              <a:defRPr sz="315"/>
            </a:lvl5pPr>
            <a:lvl6pPr marL="720090" indent="0">
              <a:buNone/>
              <a:defRPr sz="315"/>
            </a:lvl6pPr>
            <a:lvl7pPr marL="863600" indent="0">
              <a:buNone/>
              <a:defRPr sz="315"/>
            </a:lvl7pPr>
            <a:lvl8pPr marL="1007745" indent="0">
              <a:buNone/>
              <a:defRPr sz="315"/>
            </a:lvl8pPr>
            <a:lvl9pPr marL="1151890" indent="0">
              <a:buNone/>
              <a:defRPr sz="31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6" y="287972"/>
            <a:ext cx="928786" cy="1007904"/>
          </a:xfrm>
        </p:spPr>
        <p:txBody>
          <a:bodyPr anchor="b"/>
          <a:lstStyle>
            <a:lvl1pPr>
              <a:defRPr sz="10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258" y="621942"/>
            <a:ext cx="1457861" cy="3069707"/>
          </a:xfrm>
        </p:spPr>
        <p:txBody>
          <a:bodyPr anchor="t"/>
          <a:lstStyle>
            <a:lvl1pPr marL="0" indent="0">
              <a:buNone/>
              <a:defRPr sz="1010"/>
            </a:lvl1pPr>
            <a:lvl2pPr marL="144145" indent="0">
              <a:buNone/>
              <a:defRPr sz="880"/>
            </a:lvl2pPr>
            <a:lvl3pPr marL="287655" indent="0">
              <a:buNone/>
              <a:defRPr sz="755"/>
            </a:lvl3pPr>
            <a:lvl4pPr marL="431800" indent="0">
              <a:buNone/>
              <a:defRPr sz="630"/>
            </a:lvl4pPr>
            <a:lvl5pPr marL="575945" indent="0">
              <a:buNone/>
              <a:defRPr sz="630"/>
            </a:lvl5pPr>
            <a:lvl6pPr marL="720090" indent="0">
              <a:buNone/>
              <a:defRPr sz="630"/>
            </a:lvl6pPr>
            <a:lvl7pPr marL="863600" indent="0">
              <a:buNone/>
              <a:defRPr sz="630"/>
            </a:lvl7pPr>
            <a:lvl8pPr marL="1007745" indent="0">
              <a:buNone/>
              <a:defRPr sz="630"/>
            </a:lvl8pPr>
            <a:lvl9pPr marL="1151890" indent="0">
              <a:buNone/>
              <a:defRPr sz="63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8356" y="1295877"/>
            <a:ext cx="928786" cy="2400771"/>
          </a:xfrm>
        </p:spPr>
        <p:txBody>
          <a:bodyPr/>
          <a:lstStyle>
            <a:lvl1pPr marL="0" indent="0">
              <a:buNone/>
              <a:defRPr sz="505"/>
            </a:lvl1pPr>
            <a:lvl2pPr marL="144145" indent="0">
              <a:buNone/>
              <a:defRPr sz="440"/>
            </a:lvl2pPr>
            <a:lvl3pPr marL="287655" indent="0">
              <a:buNone/>
              <a:defRPr sz="380"/>
            </a:lvl3pPr>
            <a:lvl4pPr marL="431800" indent="0">
              <a:buNone/>
              <a:defRPr sz="315"/>
            </a:lvl4pPr>
            <a:lvl5pPr marL="575945" indent="0">
              <a:buNone/>
              <a:defRPr sz="315"/>
            </a:lvl5pPr>
            <a:lvl6pPr marL="720090" indent="0">
              <a:buNone/>
              <a:defRPr sz="315"/>
            </a:lvl6pPr>
            <a:lvl7pPr marL="863600" indent="0">
              <a:buNone/>
              <a:defRPr sz="315"/>
            </a:lvl7pPr>
            <a:lvl8pPr marL="1007745" indent="0">
              <a:buNone/>
              <a:defRPr sz="315"/>
            </a:lvl8pPr>
            <a:lvl9pPr marL="1151890" indent="0">
              <a:buNone/>
              <a:defRPr sz="31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81" y="229979"/>
            <a:ext cx="2483763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81" y="1149890"/>
            <a:ext cx="2483763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981" y="4003619"/>
            <a:ext cx="647938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0692-6D4D-4243-ABF5-186F2F3BD410}" type="datetimeFigureOut">
              <a:rPr lang="de-DE" smtClean="0"/>
              <a:t>05.08.2025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3909" y="4003619"/>
            <a:ext cx="97190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3806" y="4003619"/>
            <a:ext cx="647938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A4D0-B1B7-4FE2-9DEE-43D5D135BB0E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7655" rtl="0" eaLnBrk="1" latinLnBrk="0" hangingPunct="1">
        <a:lnSpc>
          <a:spcPct val="90000"/>
        </a:lnSpc>
        <a:spcBef>
          <a:spcPct val="0"/>
        </a:spcBef>
        <a:buNone/>
        <a:defRPr sz="13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755" indent="-71755" algn="l" defTabSz="28765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880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71755" algn="l" defTabSz="287655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755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" indent="-71755" algn="l" defTabSz="287655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504190" indent="-71755" algn="l" defTabSz="287655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565" kern="1200">
          <a:solidFill>
            <a:schemeClr val="tx1"/>
          </a:solidFill>
          <a:latin typeface="+mn-lt"/>
          <a:ea typeface="+mn-ea"/>
          <a:cs typeface="+mn-cs"/>
        </a:defRPr>
      </a:lvl4pPr>
      <a:lvl5pPr marL="647700" indent="-71755" algn="l" defTabSz="287655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565" kern="1200">
          <a:solidFill>
            <a:schemeClr val="tx1"/>
          </a:solidFill>
          <a:latin typeface="+mn-lt"/>
          <a:ea typeface="+mn-ea"/>
          <a:cs typeface="+mn-cs"/>
        </a:defRPr>
      </a:lvl5pPr>
      <a:lvl6pPr marL="791845" indent="-71755" algn="l" defTabSz="287655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565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" indent="-71755" algn="l" defTabSz="287655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565" kern="1200">
          <a:solidFill>
            <a:schemeClr val="tx1"/>
          </a:solidFill>
          <a:latin typeface="+mn-lt"/>
          <a:ea typeface="+mn-ea"/>
          <a:cs typeface="+mn-cs"/>
        </a:defRPr>
      </a:lvl7pPr>
      <a:lvl8pPr marL="1079500" indent="-71755" algn="l" defTabSz="287655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565" kern="1200">
          <a:solidFill>
            <a:schemeClr val="tx1"/>
          </a:solidFill>
          <a:latin typeface="+mn-lt"/>
          <a:ea typeface="+mn-ea"/>
          <a:cs typeface="+mn-cs"/>
        </a:defRPr>
      </a:lvl8pPr>
      <a:lvl9pPr marL="1223645" indent="-71755" algn="l" defTabSz="287655" rtl="0" eaLnBrk="1" latinLnBrk="0" hangingPunct="1">
        <a:lnSpc>
          <a:spcPct val="90000"/>
        </a:lnSpc>
        <a:spcBef>
          <a:spcPts val="155"/>
        </a:spcBef>
        <a:buFont typeface="Arial" panose="020B0604020202020204" pitchFamily="34" charset="0"/>
        <a:buChar char="•"/>
        <a:defRPr sz="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655" rtl="0" eaLnBrk="1" latinLnBrk="0" hangingPunct="1">
        <a:defRPr sz="565" kern="1200">
          <a:solidFill>
            <a:schemeClr val="tx1"/>
          </a:solidFill>
          <a:latin typeface="+mn-lt"/>
          <a:ea typeface="+mn-ea"/>
          <a:cs typeface="+mn-cs"/>
        </a:defRPr>
      </a:lvl1pPr>
      <a:lvl2pPr marL="144145" algn="l" defTabSz="287655" rtl="0" eaLnBrk="1" latinLnBrk="0" hangingPunct="1">
        <a:defRPr sz="565" kern="1200">
          <a:solidFill>
            <a:schemeClr val="tx1"/>
          </a:solidFill>
          <a:latin typeface="+mn-lt"/>
          <a:ea typeface="+mn-ea"/>
          <a:cs typeface="+mn-cs"/>
        </a:defRPr>
      </a:lvl2pPr>
      <a:lvl3pPr marL="287655" algn="l" defTabSz="287655" rtl="0" eaLnBrk="1" latinLnBrk="0" hangingPunct="1">
        <a:defRPr sz="565" kern="1200">
          <a:solidFill>
            <a:schemeClr val="tx1"/>
          </a:solidFill>
          <a:latin typeface="+mn-lt"/>
          <a:ea typeface="+mn-ea"/>
          <a:cs typeface="+mn-cs"/>
        </a:defRPr>
      </a:lvl3pPr>
      <a:lvl4pPr marL="431800" algn="l" defTabSz="287655" rtl="0" eaLnBrk="1" latinLnBrk="0" hangingPunct="1">
        <a:defRPr sz="565" kern="1200">
          <a:solidFill>
            <a:schemeClr val="tx1"/>
          </a:solidFill>
          <a:latin typeface="+mn-lt"/>
          <a:ea typeface="+mn-ea"/>
          <a:cs typeface="+mn-cs"/>
        </a:defRPr>
      </a:lvl4pPr>
      <a:lvl5pPr marL="575945" algn="l" defTabSz="287655" rtl="0" eaLnBrk="1" latinLnBrk="0" hangingPunct="1">
        <a:defRPr sz="565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" algn="l" defTabSz="287655" rtl="0" eaLnBrk="1" latinLnBrk="0" hangingPunct="1">
        <a:defRPr sz="565" kern="1200">
          <a:solidFill>
            <a:schemeClr val="tx1"/>
          </a:solidFill>
          <a:latin typeface="+mn-lt"/>
          <a:ea typeface="+mn-ea"/>
          <a:cs typeface="+mn-cs"/>
        </a:defRPr>
      </a:lvl6pPr>
      <a:lvl7pPr marL="863600" algn="l" defTabSz="287655" rtl="0" eaLnBrk="1" latinLnBrk="0" hangingPunct="1">
        <a:defRPr sz="565" kern="1200">
          <a:solidFill>
            <a:schemeClr val="tx1"/>
          </a:solidFill>
          <a:latin typeface="+mn-lt"/>
          <a:ea typeface="+mn-ea"/>
          <a:cs typeface="+mn-cs"/>
        </a:defRPr>
      </a:lvl7pPr>
      <a:lvl8pPr marL="1007745" algn="l" defTabSz="287655" rtl="0" eaLnBrk="1" latinLnBrk="0" hangingPunct="1">
        <a:defRPr sz="565" kern="1200">
          <a:solidFill>
            <a:schemeClr val="tx1"/>
          </a:solidFill>
          <a:latin typeface="+mn-lt"/>
          <a:ea typeface="+mn-ea"/>
          <a:cs typeface="+mn-cs"/>
        </a:defRPr>
      </a:lvl8pPr>
      <a:lvl9pPr marL="1151890" algn="l" defTabSz="287655" rtl="0" eaLnBrk="1" latinLnBrk="0" hangingPunct="1">
        <a:defRPr sz="5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/>
          <a:srcRect t="12692"/>
          <a:stretch>
            <a:fillRect/>
          </a:stretch>
        </p:blipFill>
        <p:spPr>
          <a:xfrm>
            <a:off x="-1" y="0"/>
            <a:ext cx="2879725" cy="1359580"/>
          </a:xfrm>
          <a:prstGeom prst="rect">
            <a:avLst/>
          </a:prstGeom>
        </p:spPr>
      </p:pic>
      <p:graphicFrame>
        <p:nvGraphicFramePr>
          <p:cNvPr id="23" name="表格 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3501960"/>
              </p:ext>
            </p:extLst>
          </p:nvPr>
        </p:nvGraphicFramePr>
        <p:xfrm>
          <a:off x="979261" y="1369793"/>
          <a:ext cx="1891728" cy="138148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18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General</a:t>
                      </a:r>
                      <a:r>
                        <a:rPr lang="en-US" sz="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zh-CN" altLang="en-US" sz="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1775" marR="1390" marT="139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altLang="zh-CN" sz="400" dirty="0">
                          <a:latin typeface="Century Gothic" panose="020B0502020202020204" pitchFamily="34" charset="0"/>
                        </a:rPr>
                        <a:t>Launch Date</a:t>
                      </a:r>
                      <a:endParaRPr lang="en-US" altLang="en-US" sz="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90" marR="1390" marT="13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2025</a:t>
                      </a:r>
                      <a:endParaRPr lang="en-US" sz="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2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buNone/>
                      </a:pPr>
                      <a:r>
                        <a:rPr lang="en-US" altLang="zh-CN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+mn-ea"/>
                          <a:cs typeface="Segoe UI" panose="020B0502040204020203" charset="0"/>
                        </a:rPr>
                        <a:t>Type</a:t>
                      </a:r>
                      <a:endParaRPr lang="en-US" altLang="en-US" sz="400" b="0" kern="120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+mn-ea"/>
                        <a:cs typeface="Segoe UI" panose="020B0502040204020203" charset="0"/>
                      </a:endParaRPr>
                    </a:p>
                  </a:txBody>
                  <a:tcPr marL="1390" marR="1390" marT="1390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buNone/>
                      </a:pPr>
                      <a:r>
                        <a:rPr lang="de-DE" altLang="zh-CN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+mn-ea"/>
                          <a:cs typeface="Segoe UI" panose="020B0502040204020203" charset="0"/>
                        </a:rPr>
                        <a:t>Smart Wet Dry Vacuum &amp;  </a:t>
                      </a:r>
                    </a:p>
                    <a:p>
                      <a:pPr marL="0" indent="0" algn="l" defTabSz="685800" rtl="0" eaLnBrk="1" fontAlgn="ctr" latinLnBrk="0" hangingPunct="1">
                        <a:buNone/>
                      </a:pPr>
                      <a:r>
                        <a:rPr lang="de-DE" altLang="zh-CN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+mn-ea"/>
                          <a:cs typeface="Segoe UI" panose="020B0502040204020203" charset="0"/>
                        </a:rPr>
                        <a:t>Washer</a:t>
                      </a: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1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buNone/>
                      </a:pPr>
                      <a:r>
                        <a:rPr lang="en-US" altLang="zh-CN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+mn-ea"/>
                          <a:cs typeface="Segoe UI" panose="020B0502040204020203" charset="0"/>
                        </a:rPr>
                        <a:t>Color</a:t>
                      </a:r>
                      <a:endParaRPr lang="en-US" altLang="en-US" sz="400" b="0" kern="120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+mn-ea"/>
                        <a:cs typeface="Segoe UI" panose="020B0502040204020203" charset="0"/>
                      </a:endParaRPr>
                    </a:p>
                  </a:txBody>
                  <a:tcPr marL="1390" marR="1390" marT="1390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buNone/>
                      </a:pPr>
                      <a:r>
                        <a:rPr lang="en-US" altLang="zh-CN" sz="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Segoe UI" panose="020B0502040204020203" charset="0"/>
                        </a:rPr>
                        <a:t>BLACK</a:t>
                      </a:r>
                      <a:endParaRPr lang="en-US" sz="400" b="0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Segoe UI" panose="020B0502040204020203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6000" marR="4251" marT="4251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+mn-ea"/>
                          <a:cs typeface="Segoe UI" panose="020B0502040204020203" charset="0"/>
                        </a:rPr>
                        <a:t>Display</a:t>
                      </a:r>
                      <a:endParaRPr lang="en-US" altLang="en-US" sz="400" b="0" kern="120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+mn-ea"/>
                        <a:cs typeface="Segoe UI" panose="020B0502040204020203" charset="0"/>
                      </a:endParaRPr>
                    </a:p>
                  </a:txBody>
                  <a:tcPr marL="1390" marR="1390" marT="1390" marB="0" anchor="ctr"/>
                </a:tc>
                <a:tc>
                  <a:txBody>
                    <a:bodyPr/>
                    <a:lstStyle/>
                    <a:p>
                      <a:pPr marL="0" indent="0" algn="l" defTabSz="685800" rtl="0" eaLnBrk="1" fontAlgn="ctr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+mn-ea"/>
                          <a:cs typeface="Segoe UI" panose="020B0502040204020203" charset="0"/>
                        </a:rPr>
                        <a:t>L</a:t>
                      </a:r>
                      <a:r>
                        <a:rPr lang="en-US" altLang="zh-CN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+mn-ea"/>
                          <a:cs typeface="Segoe UI" panose="020B0502040204020203" charset="0"/>
                        </a:rPr>
                        <a:t>E</a:t>
                      </a:r>
                      <a:r>
                        <a:rPr lang="en-US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+mn-ea"/>
                          <a:cs typeface="Segoe UI" panose="020B0502040204020203" charset="0"/>
                        </a:rPr>
                        <a:t>D Display</a:t>
                      </a: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95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en-US" altLang="zh-CN" sz="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  <a:endParaRPr lang="en-US" altLang="zh-CN" sz="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75" marR="1390" marT="139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P</a:t>
                      </a: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ower </a:t>
                      </a: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Rating</a:t>
                      </a:r>
                      <a:endParaRPr lang="en-US" altLang="en-US" sz="400" b="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390" marR="1390" marT="139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Segoe UI" panose="020B0502040204020203" charset="0"/>
                        </a:rPr>
                        <a:t>2</a:t>
                      </a: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charset="0"/>
                          <a:cs typeface="Segoe UI" panose="020B0502040204020203" charset="0"/>
                        </a:rPr>
                        <a:t>8</a:t>
                      </a:r>
                      <a:r>
                        <a:rPr lang="en-US" altLang="zh-CN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charset="0"/>
                          <a:cs typeface="Segoe UI" panose="020B0502040204020203" charset="0"/>
                        </a:rPr>
                        <a:t>5</a:t>
                      </a: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W</a:t>
                      </a:r>
                      <a:endParaRPr lang="en-US" altLang="en-US" sz="400" b="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Motor</a:t>
                      </a:r>
                    </a:p>
                  </a:txBody>
                  <a:tcPr marL="4251" marR="4251" marT="4251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Brushless </a:t>
                      </a:r>
                      <a:r>
                        <a:rPr lang="en-US" altLang="zh-CN" sz="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Motor</a:t>
                      </a:r>
                      <a:endParaRPr lang="en-US" altLang="en-US" sz="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Segoe UI" panose="020B0502040204020203" charset="0"/>
                        </a:rPr>
                        <a:t>Mode</a:t>
                      </a:r>
                      <a:endParaRPr lang="en-US" altLang="en-US" sz="400" b="0" kern="120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微软雅黑" panose="020B0503020204020204" charset="-122"/>
                        <a:cs typeface="Segoe UI" panose="020B0502040204020203" charset="0"/>
                      </a:endParaRPr>
                    </a:p>
                  </a:txBody>
                  <a:tcPr marL="4251" marR="4251" marT="4251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Auto/Max/Steam/Suction</a:t>
                      </a: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1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Segoe UI" panose="020B0502040204020203" charset="0"/>
                        </a:rPr>
                        <a:t>Max Suction power </a:t>
                      </a:r>
                      <a:endParaRPr lang="en-US" altLang="en-US" sz="400" b="0" kern="120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微软雅黑" panose="020B0503020204020204" charset="-122"/>
                        <a:cs typeface="Segoe UI" panose="020B0502040204020203" charset="0"/>
                      </a:endParaRPr>
                    </a:p>
                  </a:txBody>
                  <a:tcPr marL="4251" marR="4251" marT="4251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+mn-ea"/>
                          <a:cs typeface="Segoe UI" panose="020B0502040204020203" charset="0"/>
                        </a:rPr>
                        <a:t>2</a:t>
                      </a:r>
                      <a:r>
                        <a:rPr lang="en-US" altLang="zh-CN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+mn-ea"/>
                          <a:cs typeface="Segoe UI" panose="020B0502040204020203" charset="0"/>
                        </a:rPr>
                        <a:t>kpa</a:t>
                      </a:r>
                      <a:endParaRPr lang="en-US" altLang="en-US" sz="400" b="0" kern="120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1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Segoe UI" panose="020B0502040204020203" charset="0"/>
                        </a:rPr>
                        <a:t>S</a:t>
                      </a:r>
                      <a:r>
                        <a:rPr lang="en-US" altLang="zh-CN" sz="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Segoe UI" panose="020B0502040204020203" charset="0"/>
                        </a:rPr>
                        <a:t>team Temperature</a:t>
                      </a:r>
                      <a:endParaRPr lang="en-US" altLang="en-US" sz="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软雅黑" panose="020B0503020204020204" charset="-122"/>
                        <a:cs typeface="Segoe UI" panose="020B0502040204020203" charset="0"/>
                      </a:endParaRPr>
                    </a:p>
                  </a:txBody>
                  <a:tcPr marL="4251" marR="4251" marT="4251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140℃</a:t>
                      </a:r>
                      <a:r>
                        <a:rPr lang="zh-CN" altLang="en-US" sz="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（</a:t>
                      </a:r>
                      <a:r>
                        <a:rPr lang="en-US" altLang="zh-CN" sz="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Boiler</a:t>
                      </a:r>
                      <a:r>
                        <a:rPr lang="zh-CN" altLang="en-US" sz="4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）</a:t>
                      </a:r>
                      <a:endParaRPr lang="en-US" altLang="en-US" sz="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1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Clean Water Tank Capacity</a:t>
                      </a:r>
                      <a:endParaRPr lang="en-US" altLang="en-US" sz="400" b="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4251" marR="4251" marT="4251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0.88</a:t>
                      </a: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L</a:t>
                      </a:r>
                      <a:endParaRPr lang="en-US" altLang="en-US" sz="400" b="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1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Dirty Water Tank Capacity</a:t>
                      </a:r>
                      <a:endParaRPr lang="en-US" altLang="en-US" sz="400" b="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4251" marR="4251" marT="4251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.</a:t>
                      </a:r>
                      <a:r>
                        <a:rPr lang="en-US" altLang="zh-CN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L</a:t>
                      </a:r>
                      <a:endParaRPr lang="en-US" altLang="en-US" sz="400" b="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21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Filter System</a:t>
                      </a:r>
                    </a:p>
                  </a:txBody>
                  <a:tcPr marL="4251" marR="4251" marT="4251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Dry </a:t>
                      </a:r>
                      <a:r>
                        <a:rPr lang="en-US" altLang="zh-CN" sz="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F</a:t>
                      </a:r>
                      <a:r>
                        <a:rPr lang="en-US" altLang="en-US" sz="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ilter</a:t>
                      </a: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21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400" b="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SilentDry</a:t>
                      </a:r>
                      <a:r>
                        <a:rPr lang="en-US" sz="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 Noise</a:t>
                      </a:r>
                      <a:endParaRPr lang="en-US" altLang="en-US" sz="4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4251" marR="4251" marT="4251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≤45dB(A)</a:t>
                      </a:r>
                      <a:endParaRPr lang="en-US" altLang="en-US" sz="400" b="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21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Self-clean</a:t>
                      </a:r>
                    </a:p>
                  </a:txBody>
                  <a:tcPr marL="4251" marR="4251" marT="4251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85</a:t>
                      </a:r>
                      <a:r>
                        <a:rPr lang="zh-CN" alt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℃ </a:t>
                      </a:r>
                      <a:r>
                        <a:rPr lang="en-US" altLang="en-US" sz="400" b="0" dirty="0" err="1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FlashDry</a:t>
                      </a:r>
                      <a:r>
                        <a:rPr lang="en-US" alt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 self-clean </a:t>
                      </a: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184640"/>
              </p:ext>
            </p:extLst>
          </p:nvPr>
        </p:nvGraphicFramePr>
        <p:xfrm>
          <a:off x="979261" y="2745176"/>
          <a:ext cx="1891728" cy="89824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7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9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altLang="zh-CN" sz="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Battery</a:t>
                      </a:r>
                      <a:endParaRPr lang="en-US" altLang="zh-CN" sz="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75" marR="1390" marT="1390" marB="0" anchor="ctr"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Capacity</a:t>
                      </a:r>
                      <a:endParaRPr lang="en-US" altLang="en-US" sz="400" b="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400" b="0" kern="120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7*6250mAh</a:t>
                      </a:r>
                      <a:endParaRPr lang="en-US" altLang="en-US" sz="400" b="0" kern="120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9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Runtime</a:t>
                      </a:r>
                      <a:endParaRPr lang="en-US" altLang="en-US" sz="400" b="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Arial" panose="020B0604020202020204" pitchFamily="34" charset="0"/>
                        </a:rPr>
                        <a:t>≈80</a:t>
                      </a:r>
                      <a:r>
                        <a:rPr lang="en-US" altLang="zh-CN" sz="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min (In flat position)</a:t>
                      </a:r>
                    </a:p>
                    <a:p>
                      <a:pPr indent="0">
                        <a:buNone/>
                      </a:pPr>
                      <a:r>
                        <a:rPr lang="en-US" altLang="en-US" sz="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30min (Steam Mode)</a:t>
                      </a: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9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cs typeface="Segoe UI" panose="020B0502040204020203" charset="0"/>
                        </a:rPr>
                        <a:t>Charging Time</a:t>
                      </a:r>
                      <a:endParaRPr lang="en-US" altLang="en-US" sz="400" b="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en-US" sz="400" b="0" dirty="0">
                          <a:solidFill>
                            <a:srgbClr val="222222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h</a:t>
                      </a:r>
                      <a:endParaRPr lang="en-US" altLang="en-US" sz="400" b="0" dirty="0">
                        <a:solidFill>
                          <a:srgbClr val="222222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92">
                <a:tc rowSpan="4">
                  <a:txBody>
                    <a:bodyPr/>
                    <a:lstStyle/>
                    <a:p>
                      <a:pPr marL="0" indent="0" algn="l" defTabSz="287655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Size &amp; Weight</a:t>
                      </a:r>
                    </a:p>
                  </a:txBody>
                  <a:tcPr marL="11775" marR="1390" marT="1390" marB="0" anchor="ctr"/>
                </a:tc>
                <a:tc>
                  <a:txBody>
                    <a:bodyPr/>
                    <a:lstStyle/>
                    <a:p>
                      <a:pPr marL="0" indent="0" algn="l" defTabSz="287655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en-US" altLang="en-US" sz="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marL="0" indent="0" algn="l" defTabSz="287655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266*245*1117mm</a:t>
                      </a:r>
                      <a:endParaRPr lang="zh-CN" altLang="en-US" sz="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9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287655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Packaging</a:t>
                      </a:r>
                      <a:endParaRPr lang="en-US" altLang="en-US" sz="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734*324*288mm</a:t>
                      </a: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99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287655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Net Weight</a:t>
                      </a:r>
                      <a:endParaRPr lang="en-US" altLang="en-US" sz="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5.8kg</a:t>
                      </a:r>
                      <a:endParaRPr lang="en-US" altLang="en-US" sz="4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99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287655" rtl="0" eaLnBrk="1" fontAlgn="ctr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sz="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Gross Weight</a:t>
                      </a:r>
                      <a:endParaRPr lang="en-US" altLang="en-US" sz="4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9" marR="1869" marT="1869" marB="0" anchor="ctr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400" b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Segoe UI" panose="020B0502040204020203" charset="0"/>
                          <a:cs typeface="Segoe UI" panose="020B0502040204020203" charset="0"/>
                        </a:rPr>
                        <a:t>7.9kg</a:t>
                      </a:r>
                      <a:endParaRPr lang="en-US" altLang="en-US" sz="4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Segoe UI" panose="020B0502040204020203" charset="0"/>
                        <a:cs typeface="Segoe UI" panose="020B0502040204020203" charset="0"/>
                      </a:endParaRPr>
                    </a:p>
                  </a:txBody>
                  <a:tcPr marL="1869" marR="1869" marT="186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zh-CN" sz="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More</a:t>
                      </a:r>
                      <a:endParaRPr lang="en-US" altLang="zh-CN" sz="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775" marR="1390" marT="139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400" dirty="0">
                          <a:latin typeface="Century Gothic" panose="020B0502020202020204" pitchFamily="34" charset="0"/>
                        </a:rPr>
                        <a:t>Warranty</a:t>
                      </a:r>
                      <a:endParaRPr lang="en-US" altLang="en-US" sz="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90" marR="1390" marT="13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years</a:t>
                      </a:r>
                      <a:endParaRPr lang="en-US" sz="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2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zh-CN" sz="400" dirty="0">
                          <a:latin typeface="Century Gothic" panose="020B0502020202020204" pitchFamily="34" charset="0"/>
                        </a:rPr>
                        <a:t>Certifications</a:t>
                      </a:r>
                      <a:endParaRPr lang="en-US" altLang="en-US" sz="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90" marR="1390" marT="139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SAA/EMC/GEMS</a:t>
                      </a:r>
                    </a:p>
                  </a:txBody>
                  <a:tcPr marL="22431" marR="2243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361370"/>
            <a:ext cx="969434" cy="295207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40502" y="1316449"/>
            <a:ext cx="1112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Specifications 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69065"/>
              </p:ext>
            </p:extLst>
          </p:nvPr>
        </p:nvGraphicFramePr>
        <p:xfrm>
          <a:off x="979261" y="3662196"/>
          <a:ext cx="1883759" cy="65124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24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400" b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</a:p>
                  </a:txBody>
                  <a:tcPr marL="11775" marR="1390" marT="139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2876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Extra D</a:t>
                      </a:r>
                      <a:r>
                        <a:rPr lang="en-US" altLang="zh-CN" sz="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ry</a:t>
                      </a:r>
                      <a:r>
                        <a:rPr lang="en-US" sz="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 Filter*1</a:t>
                      </a:r>
                    </a:p>
                    <a:p>
                      <a:pPr marL="0" marR="0" lvl="0" indent="0" algn="l" defTabSz="2876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00" b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Extra Br</a:t>
                      </a:r>
                      <a:r>
                        <a:rPr lang="en-US" sz="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ush Roller*2</a:t>
                      </a:r>
                    </a:p>
                    <a:p>
                      <a:pPr marL="0" marR="0" lvl="0" indent="0" algn="l" defTabSz="2876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Drying &amp; Charging Dock*1</a:t>
                      </a:r>
                    </a:p>
                    <a:p>
                      <a:pPr marL="0" marR="0" lvl="0" indent="0" algn="l" defTabSz="2876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Cleaning T</a:t>
                      </a:r>
                      <a:r>
                        <a:rPr lang="en-US" altLang="zh-CN" sz="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ool*1</a:t>
                      </a:r>
                      <a:endParaRPr lang="en-US" sz="400" b="0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90" marR="1390" marT="139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文本框 13"/>
          <p:cNvSpPr txBox="1"/>
          <p:nvPr/>
        </p:nvSpPr>
        <p:spPr>
          <a:xfrm>
            <a:off x="317193" y="2041574"/>
            <a:ext cx="811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85</a:t>
            </a:r>
            <a:r>
              <a:rPr lang="zh-CN" altLang="en-US" sz="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℃ </a:t>
            </a:r>
            <a:r>
              <a:rPr lang="en-US" altLang="zh-CN" sz="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FlashDry</a:t>
            </a:r>
            <a:r>
              <a:rPr lang="en-US" altLang="zh-CN" sz="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Self-Cleaning &amp; </a:t>
            </a:r>
            <a:r>
              <a:rPr lang="en-US" altLang="zh-CN" sz="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HushDry</a:t>
            </a:r>
            <a:endParaRPr lang="en-US" altLang="zh-CN" sz="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7193" y="2443402"/>
            <a:ext cx="749055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180° Lay-flat Design</a:t>
            </a:r>
          </a:p>
        </p:txBody>
      </p:sp>
      <p:sp>
        <p:nvSpPr>
          <p:cNvPr id="26" name="文本框 17"/>
          <p:cNvSpPr txBox="1"/>
          <p:nvPr/>
        </p:nvSpPr>
        <p:spPr>
          <a:xfrm>
            <a:off x="317193" y="2783674"/>
            <a:ext cx="820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DualBlock</a:t>
            </a:r>
            <a:r>
              <a:rPr lang="en-US" altLang="zh-CN" sz="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Anti-tangle Design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27776" y="3185502"/>
            <a:ext cx="1020082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 to 80min Runtime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28283" y="3524286"/>
            <a:ext cx="829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Triple-sided Edge </a:t>
            </a:r>
          </a:p>
          <a:p>
            <a:r>
              <a:rPr lang="en-US" altLang="zh-CN" sz="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Cleaning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8" y="111921"/>
            <a:ext cx="792115" cy="14321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6570" y="1599386"/>
            <a:ext cx="262800" cy="262723"/>
            <a:chOff x="96419" y="1599386"/>
            <a:chExt cx="262800" cy="262723"/>
          </a:xfrm>
        </p:grpSpPr>
        <p:pic>
          <p:nvPicPr>
            <p:cNvPr id="38" name="图片 37" descr="/Users/sukie/Desktop/S9 PPT/2.png2"/>
            <p:cNvPicPr>
              <a:picLocks noChangeAspect="1"/>
            </p:cNvPicPr>
            <p:nvPr/>
          </p:nvPicPr>
          <p:blipFill>
            <a:blip r:embed="rId7">
              <a:biLevel thresh="25000"/>
            </a:blip>
            <a:srcRect/>
            <a:stretch>
              <a:fillRect/>
            </a:stretch>
          </p:blipFill>
          <p:spPr>
            <a:xfrm>
              <a:off x="110624" y="1602928"/>
              <a:ext cx="233708" cy="244093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96419" y="1599386"/>
              <a:ext cx="262800" cy="262723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317193" y="1639746"/>
            <a:ext cx="5490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140℃</a:t>
            </a:r>
          </a:p>
          <a:p>
            <a:r>
              <a:rPr lang="en-US" altLang="zh-CN" sz="4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HyperSteam</a:t>
            </a:r>
            <a:r>
              <a:rPr lang="en-US" altLang="zh-CN" sz="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 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6570" y="1977434"/>
            <a:ext cx="265179" cy="264513"/>
            <a:chOff x="101898" y="1973683"/>
            <a:chExt cx="265179" cy="264513"/>
          </a:xfrm>
        </p:grpSpPr>
        <p:pic>
          <p:nvPicPr>
            <p:cNvPr id="41" name="图片 40" descr="/Users/sukie/Desktop/S9 PPT/4.png4"/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rcRect/>
            <a:stretch>
              <a:fillRect/>
            </a:stretch>
          </p:blipFill>
          <p:spPr>
            <a:xfrm>
              <a:off x="105898" y="1976934"/>
              <a:ext cx="261179" cy="261262"/>
            </a:xfrm>
            <a:prstGeom prst="rect">
              <a:avLst/>
            </a:prstGeom>
          </p:spPr>
        </p:pic>
        <p:sp>
          <p:nvSpPr>
            <p:cNvPr id="42" name="椭圆 41"/>
            <p:cNvSpPr/>
            <p:nvPr/>
          </p:nvSpPr>
          <p:spPr>
            <a:xfrm>
              <a:off x="101898" y="1973683"/>
              <a:ext cx="262800" cy="262723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570" y="2357272"/>
            <a:ext cx="272409" cy="270974"/>
            <a:chOff x="106967" y="2381852"/>
            <a:chExt cx="272409" cy="270974"/>
          </a:xfrm>
        </p:grpSpPr>
        <p:pic>
          <p:nvPicPr>
            <p:cNvPr id="43" name="图片 42" descr="icon-01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16576" y="2381852"/>
              <a:ext cx="262800" cy="262800"/>
            </a:xfrm>
            <a:prstGeom prst="rect">
              <a:avLst/>
            </a:prstGeom>
          </p:spPr>
        </p:pic>
        <p:sp>
          <p:nvSpPr>
            <p:cNvPr id="45" name="椭圆 44"/>
            <p:cNvSpPr/>
            <p:nvPr/>
          </p:nvSpPr>
          <p:spPr>
            <a:xfrm>
              <a:off x="106967" y="2390103"/>
              <a:ext cx="262800" cy="262723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570" y="2743571"/>
            <a:ext cx="264458" cy="268569"/>
            <a:chOff x="114765" y="2771759"/>
            <a:chExt cx="264458" cy="268569"/>
          </a:xfrm>
        </p:grpSpPr>
        <p:pic>
          <p:nvPicPr>
            <p:cNvPr id="46" name="图片 45" descr="/Users/sukie/Desktop/S9 PPT/3.png3"/>
            <p:cNvPicPr>
              <a:picLocks noChangeAspect="1"/>
            </p:cNvPicPr>
            <p:nvPr/>
          </p:nvPicPr>
          <p:blipFill>
            <a:blip r:embed="rId10">
              <a:biLevel thresh="25000"/>
            </a:blip>
            <a:srcRect/>
            <a:stretch>
              <a:fillRect/>
            </a:stretch>
          </p:blipFill>
          <p:spPr>
            <a:xfrm>
              <a:off x="114765" y="2777528"/>
              <a:ext cx="262717" cy="262800"/>
            </a:xfrm>
            <a:prstGeom prst="rect">
              <a:avLst/>
            </a:prstGeom>
          </p:spPr>
        </p:pic>
        <p:sp>
          <p:nvSpPr>
            <p:cNvPr id="47" name="椭圆 46"/>
            <p:cNvSpPr/>
            <p:nvPr/>
          </p:nvSpPr>
          <p:spPr>
            <a:xfrm>
              <a:off x="116423" y="2771759"/>
              <a:ext cx="262800" cy="262723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570" y="3127465"/>
            <a:ext cx="262800" cy="262723"/>
            <a:chOff x="164090" y="3137071"/>
            <a:chExt cx="262800" cy="2627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97" y="3183479"/>
              <a:ext cx="168118" cy="168118"/>
            </a:xfrm>
            <a:prstGeom prst="rect">
              <a:avLst/>
            </a:prstGeom>
          </p:spPr>
        </p:pic>
        <p:sp>
          <p:nvSpPr>
            <p:cNvPr id="37" name="椭圆 36"/>
            <p:cNvSpPr/>
            <p:nvPr/>
          </p:nvSpPr>
          <p:spPr>
            <a:xfrm>
              <a:off x="164090" y="3137071"/>
              <a:ext cx="262800" cy="262723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570" y="3505513"/>
            <a:ext cx="262800" cy="262723"/>
            <a:chOff x="76570" y="3485538"/>
            <a:chExt cx="262800" cy="26272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98" y="3531866"/>
              <a:ext cx="182847" cy="182847"/>
            </a:xfrm>
            <a:prstGeom prst="rect">
              <a:avLst/>
            </a:prstGeom>
          </p:spPr>
        </p:pic>
        <p:sp>
          <p:nvSpPr>
            <p:cNvPr id="48" name="椭圆 47"/>
            <p:cNvSpPr/>
            <p:nvPr/>
          </p:nvSpPr>
          <p:spPr>
            <a:xfrm>
              <a:off x="76570" y="3485538"/>
              <a:ext cx="262800" cy="262723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8"/>
          <p:cNvSpPr txBox="1"/>
          <p:nvPr/>
        </p:nvSpPr>
        <p:spPr>
          <a:xfrm>
            <a:off x="59299" y="262272"/>
            <a:ext cx="2622602" cy="415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5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FLOOR ONE S7 </a:t>
            </a:r>
            <a:r>
              <a:rPr lang="en-US" altLang="zh-CN" sz="105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Stretch </a:t>
            </a:r>
            <a:r>
              <a:rPr lang="de-DE" sz="105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Steam</a:t>
            </a:r>
          </a:p>
        </p:txBody>
      </p:sp>
      <p:sp>
        <p:nvSpPr>
          <p:cNvPr id="35" name="TextBox 10"/>
          <p:cNvSpPr txBox="1"/>
          <p:nvPr/>
        </p:nvSpPr>
        <p:spPr>
          <a:xfrm>
            <a:off x="59300" y="457299"/>
            <a:ext cx="118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Smart Cordless Steam Floor Washer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feaf529-1013-4a41-927b-38caa085f3c5"/>
  <p:tag name="COMMONDATA" val="eyJoZGlkIjoiMzIyMTY3ZTZkNzY3MjU3NzVhN2EwMTY4NjFhNzJiOT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ceb8c7b-ac48-42c8-b4f2-3af2544bbd68}"/>
</p:tagLst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167</Words>
  <Application>Microsoft Office PowerPoint</Application>
  <PresentationFormat>自定义</PresentationFormat>
  <Paragraphs>71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等线</vt:lpstr>
      <vt:lpstr>等线 Light</vt:lpstr>
      <vt:lpstr>微软雅黑</vt:lpstr>
      <vt:lpstr>Arial</vt:lpstr>
      <vt:lpstr>Calibri</vt:lpstr>
      <vt:lpstr>Calibri Light</vt:lpstr>
      <vt:lpstr>Century Gothic</vt:lpstr>
      <vt:lpstr>Segoe UI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skittner</dc:creator>
  <cp:lastModifiedBy>fang.xu(徐芳)</cp:lastModifiedBy>
  <cp:revision>4</cp:revision>
  <dcterms:created xsi:type="dcterms:W3CDTF">2025-07-29T11:12:24Z</dcterms:created>
  <dcterms:modified xsi:type="dcterms:W3CDTF">2025-08-05T06:12:33Z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9F194952F86543D6B0C977B3D95359A5_13</vt:lpwstr>
  </property>
  <property fmtid="{D5CDD505-2E9C-101B-9397-08002B2CF9AE}" pid="3" name="KSOProductBuildVer">
    <vt:lpwstr>2052-0.0.0.0</vt:lpwstr>
  </property>
</Properties>
</file>